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8f0cef7dc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8f0cef7dc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8f0cef7dc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8f0cef7d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8f0cef7dc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d8f0cef7d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8f0cef7d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8f0cef7d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8f0cef7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8f0cef7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8f0cef7d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8f0cef7d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8f0cef7d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8f0cef7d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8f0cef7d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8f0cef7d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8f0cef7d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8f0cef7d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8f0cef7d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8f0cef7d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8f0cef7dc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8f0cef7d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 progress update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Quanteco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 of the final product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 rotWithShape="1">
          <a:blip r:embed="rId3">
            <a:alphaModFix/>
          </a:blip>
          <a:srcRect b="14360" l="65750" r="15631" t="17547"/>
          <a:stretch/>
        </p:blipFill>
        <p:spPr>
          <a:xfrm>
            <a:off x="608300" y="1331175"/>
            <a:ext cx="1702426" cy="350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2"/>
          <p:cNvPicPr preferRelativeResize="0"/>
          <p:nvPr/>
        </p:nvPicPr>
        <p:blipFill rotWithShape="1">
          <a:blip r:embed="rId4">
            <a:alphaModFix/>
          </a:blip>
          <a:srcRect b="14107" l="65846" r="15844" t="17804"/>
          <a:stretch/>
        </p:blipFill>
        <p:spPr>
          <a:xfrm>
            <a:off x="6689450" y="1417320"/>
            <a:ext cx="1674149" cy="350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 rotWithShape="1">
          <a:blip r:embed="rId5">
            <a:alphaModFix/>
          </a:blip>
          <a:srcRect b="23483" l="65375" r="16006" t="7526"/>
          <a:stretch/>
        </p:blipFill>
        <p:spPr>
          <a:xfrm>
            <a:off x="4572000" y="1353300"/>
            <a:ext cx="1702426" cy="35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6">
            <a:alphaModFix/>
          </a:blip>
          <a:srcRect b="23023" l="65172" r="16208" t="7459"/>
          <a:stretch/>
        </p:blipFill>
        <p:spPr>
          <a:xfrm>
            <a:off x="2558075" y="1353312"/>
            <a:ext cx="1702426" cy="357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are developing ourselves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each feature we will take feedback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Release of app to public is TBD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Monetisation and KICK grant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Monetisation: food suggestions (ads) from shops, brands and restaurants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KICK grant: will go towards marketing and content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hope to receive support from nonprofit organisations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may explore further funding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will make contacts as we progress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12080" l="28384" r="52575" t="30695"/>
          <a:stretch/>
        </p:blipFill>
        <p:spPr>
          <a:xfrm>
            <a:off x="2507625" y="1618675"/>
            <a:ext cx="1668576" cy="282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4">
            <a:alphaModFix/>
          </a:blip>
          <a:srcRect b="18188" l="35862" r="36400" t="21183"/>
          <a:stretch/>
        </p:blipFill>
        <p:spPr>
          <a:xfrm>
            <a:off x="4316901" y="1618675"/>
            <a:ext cx="2294525" cy="282107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Quanteco</a:t>
            </a:r>
            <a:endParaRPr/>
          </a:p>
        </p:txBody>
      </p:sp>
      <p:sp>
        <p:nvSpPr>
          <p:cNvPr id="63" name="Google Shape;63;p14"/>
          <p:cNvSpPr txBox="1"/>
          <p:nvPr>
            <p:ph idx="4294967295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Quantification + Ecology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4294967295" type="body"/>
          </p:nvPr>
        </p:nvSpPr>
        <p:spPr>
          <a:xfrm>
            <a:off x="3054900" y="4429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Evert                        Rob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11173" l="19712" r="20607" t="12606"/>
          <a:stretch/>
        </p:blipFill>
        <p:spPr>
          <a:xfrm>
            <a:off x="1930325" y="876350"/>
            <a:ext cx="5456976" cy="3920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idx="4294967295" type="ctrTitle"/>
          </p:nvPr>
        </p:nvSpPr>
        <p:spPr>
          <a:xfrm>
            <a:off x="3588725" y="251750"/>
            <a:ext cx="20463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first app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34124" l="19839" r="20097" t="12413"/>
          <a:stretch/>
        </p:blipFill>
        <p:spPr>
          <a:xfrm>
            <a:off x="1256650" y="1102979"/>
            <a:ext cx="6558350" cy="328342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>
            <p:ph idx="4294967295" type="ctrTitle"/>
          </p:nvPr>
        </p:nvSpPr>
        <p:spPr>
          <a:xfrm>
            <a:off x="3588725" y="251750"/>
            <a:ext cx="20463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first app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 from potential users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Feedback was positive on the principle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People asked for a more step by step and personalised approach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Conclusion: It has to be a good “food app” as well as a pollution tracker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went beyond the technology we used for the web app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new plan was formed: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a “perfect app” based on the feedback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Split the app into functioning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 the features in a sequence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Release the app once the first or second feature is complete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 of the final product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 rotWithShape="1">
          <a:blip r:embed="rId3">
            <a:alphaModFix/>
          </a:blip>
          <a:srcRect b="14360" l="65750" r="15631" t="17547"/>
          <a:stretch/>
        </p:blipFill>
        <p:spPr>
          <a:xfrm>
            <a:off x="608300" y="1331175"/>
            <a:ext cx="1702426" cy="35024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2481100" y="1187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Search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can find eco and health data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 of the final product</a:t>
            </a: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 rotWithShape="1">
          <a:blip r:embed="rId3">
            <a:alphaModFix/>
          </a:blip>
          <a:srcRect b="14360" l="65750" r="15631" t="17547"/>
          <a:stretch/>
        </p:blipFill>
        <p:spPr>
          <a:xfrm>
            <a:off x="608300" y="1331175"/>
            <a:ext cx="1702426" cy="350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 rotWithShape="1">
          <a:blip r:embed="rId4">
            <a:alphaModFix/>
          </a:blip>
          <a:srcRect b="23023" l="65172" r="16208" t="7459"/>
          <a:stretch/>
        </p:blipFill>
        <p:spPr>
          <a:xfrm>
            <a:off x="2558075" y="1353312"/>
            <a:ext cx="1702426" cy="357562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4538500" y="1187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Meal tracking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can plan based on search data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 of the final product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 rotWithShape="1">
          <a:blip r:embed="rId3">
            <a:alphaModFix/>
          </a:blip>
          <a:srcRect b="14360" l="65750" r="15631" t="17547"/>
          <a:stretch/>
        </p:blipFill>
        <p:spPr>
          <a:xfrm>
            <a:off x="608300" y="1331175"/>
            <a:ext cx="1702426" cy="350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 rotWithShape="1">
          <a:blip r:embed="rId4">
            <a:alphaModFix/>
          </a:blip>
          <a:srcRect b="23483" l="65375" r="16006" t="7526"/>
          <a:stretch/>
        </p:blipFill>
        <p:spPr>
          <a:xfrm>
            <a:off x="4572000" y="1353300"/>
            <a:ext cx="1702426" cy="35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 rotWithShape="1">
          <a:blip r:embed="rId5">
            <a:alphaModFix/>
          </a:blip>
          <a:srcRect b="23023" l="65172" r="16208" t="7459"/>
          <a:stretch/>
        </p:blipFill>
        <p:spPr>
          <a:xfrm>
            <a:off x="2558075" y="1353312"/>
            <a:ext cx="1702426" cy="3575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6443500" y="1187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Home screen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Enter user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Personalised tips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